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6" r:id="rId3"/>
    <p:sldMasterId id="2147483749" r:id="rId4"/>
    <p:sldMasterId id="2147483761" r:id="rId5"/>
    <p:sldMasterId id="2147483773" r:id="rId6"/>
    <p:sldMasterId id="2147483803" r:id="rId7"/>
    <p:sldMasterId id="2147483821" r:id="rId8"/>
    <p:sldMasterId id="2147483839" r:id="rId9"/>
    <p:sldMasterId id="2147483875" r:id="rId10"/>
    <p:sldMasterId id="2147483887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71" r:id="rId20"/>
    <p:sldId id="272" r:id="rId21"/>
    <p:sldId id="266" r:id="rId22"/>
    <p:sldId id="267" r:id="rId23"/>
    <p:sldId id="268" r:id="rId24"/>
    <p:sldId id="269" r:id="rId25"/>
    <p:sldId id="270" r:id="rId26"/>
    <p:sldId id="273" r:id="rId27"/>
    <p:sldId id="274" r:id="rId28"/>
    <p:sldId id="275" r:id="rId29"/>
    <p:sldId id="277" r:id="rId30"/>
    <p:sldId id="280" r:id="rId31"/>
    <p:sldId id="281" r:id="rId32"/>
    <p:sldId id="282" r:id="rId33"/>
    <p:sldId id="283" r:id="rId34"/>
    <p:sldId id="276" r:id="rId35"/>
    <p:sldId id="278" r:id="rId36"/>
    <p:sldId id="27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FFFF99"/>
    <a:srgbClr val="DA86B2"/>
    <a:srgbClr val="CEFED3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170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2782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862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1432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106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943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270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132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656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6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859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358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413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660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649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871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23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426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253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2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4814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40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881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227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532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7487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119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001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930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032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86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986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1327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031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939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152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203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002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943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829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251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7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489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482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695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43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7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025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107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771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004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22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6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89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645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8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54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4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7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69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0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0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161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40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83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5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18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59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526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0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62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6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0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65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05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01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59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53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02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861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09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74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12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05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97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00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40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2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71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85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21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7633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999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25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43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919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01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7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29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57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97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67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76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20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3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777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10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4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91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34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92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54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4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28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44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21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74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43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959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561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57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499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050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349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1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43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2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58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135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947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184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661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867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84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935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253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9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7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14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7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31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8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86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8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4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vk.com/cyberdrugtver" TargetMode="Externa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0-tub-ru.yandex.net/i?id=0a5db06bd38a5dc82888d398663841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506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Осторожно, суицид!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86B2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376263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39 % не считают Интернет опасным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20 % признают, что Интернет не безопасен.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71 % чаще всего сталкивается со спамом, предложениями дружбы с незнакомыми людьми.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6870" name="Picture 6" descr="http://vsevesti.com/content/budsvit/images/i20140305092457-dreamstime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4824536" cy="3618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4793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подростка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56376" y="3122787"/>
            <a:ext cx="2387624" cy="954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 жизнь и развитие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cdn01.ru/files/users/images/55/8e/558e643e5cf48abd1a33a55ec4328fd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402861" cy="52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cast.ru/uploads/2011/03/01/23587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35" y="2222024"/>
            <a:ext cx="27241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124000" y="3122787"/>
            <a:ext cx="2890664" cy="139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Он-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игры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Соц.сети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Мессенджеры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9144000" cy="1036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Пребывание подростка в Интернете – 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неизбежно.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im3-tub-ru.yandex.net/i?id=917064636244fc014ebd50528d7849e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5616624" cy="4234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pandia.ru/text/78/533/images/image005_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8" y="3645024"/>
            <a:ext cx="2880102" cy="28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1656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Вред компьютера для детей особенно велик: зрение, осанка, психологическая зависимость, нарушение эмоционального и психического равновесия.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s://otvet.imgsmail.ru/download/12af149159f72278b5b3adeb51855ea0_p-54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516" y="2060848"/>
            <a:ext cx="4392488" cy="4392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17.ru/foto/uploaded/upl_1489845990_6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2935"/>
            <a:ext cx="1680121" cy="16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0"/>
            <a:ext cx="7272808" cy="6525344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400" dirty="0" smtClean="0"/>
          </a:p>
          <a:p>
            <a:pPr algn="ctr">
              <a:buNone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Внимание! Группы смерти: 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400" dirty="0"/>
              <a:t>«Синий кит», «Тихий дом», «Море китов», «Киты плывут вверх» есть «Космический кит», «Белый кит», «Китовой журнал», «Море китов», «Океан китов», «Летающий кит», «Разбуди меня в 4.20», «</a:t>
            </a:r>
            <a:r>
              <a:rPr lang="ru-RU" sz="4400" dirty="0" err="1"/>
              <a:t>ня.пока</a:t>
            </a:r>
            <a:r>
              <a:rPr lang="ru-RU" sz="4400" dirty="0"/>
              <a:t>.» и так далее. Сейчас их не меньше </a:t>
            </a:r>
            <a:r>
              <a:rPr lang="ru-RU" sz="4400" dirty="0" smtClean="0"/>
              <a:t>полутора тысяч</a:t>
            </a:r>
            <a:r>
              <a:rPr lang="ru-RU" sz="4400" dirty="0"/>
              <a:t>. 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417638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Квест</a:t>
            </a:r>
            <a:r>
              <a:rPr lang="ru-RU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это </a:t>
            </a:r>
            <a:r>
              <a:rPr lang="ru-RU" sz="3200" cap="none" dirty="0" smtClean="0"/>
              <a:t>приключенческая игра с заданиями), итогом которого является детский суицид. Пользователи получают таинственные коды, чтобы перейти на новый уровень и столкнуться с новыми заданиями. Всего 50 заданий – 50 дней. </a:t>
            </a:r>
            <a:endParaRPr lang="ru-RU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.ytimg.com/vi/YVx34RPSJ1Y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859832" cy="28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14" y="548680"/>
            <a:ext cx="8446118" cy="30243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900" b="1" u="sng" dirty="0" smtClean="0"/>
              <a:t>Смертельные </a:t>
            </a:r>
            <a:r>
              <a:rPr lang="ru-RU" sz="3900" b="1" u="sng" dirty="0" err="1" smtClean="0"/>
              <a:t>хэштэги</a:t>
            </a:r>
            <a:r>
              <a:rPr lang="ru-RU" sz="3900" b="1" u="sng" dirty="0" smtClean="0"/>
              <a:t> (</a:t>
            </a:r>
            <a:r>
              <a:rPr lang="ru-RU" sz="3200" b="1" dirty="0" err="1"/>
              <a:t>Хештег</a:t>
            </a:r>
            <a:r>
              <a:rPr lang="ru-RU" sz="3200" dirty="0"/>
              <a:t>, </a:t>
            </a:r>
            <a:r>
              <a:rPr lang="ru-RU" sz="3200" b="1" dirty="0" err="1"/>
              <a:t>хэштег</a:t>
            </a:r>
            <a:r>
              <a:rPr lang="ru-RU" sz="3200" dirty="0"/>
              <a:t> (метка) или </a:t>
            </a:r>
            <a:r>
              <a:rPr lang="ru-RU" sz="3200" b="1" dirty="0" err="1"/>
              <a:t>хэш</a:t>
            </a:r>
            <a:r>
              <a:rPr lang="ru-RU" sz="3200" dirty="0"/>
              <a:t>-</a:t>
            </a:r>
            <a:r>
              <a:rPr lang="ru-RU" sz="3200" b="1" dirty="0"/>
              <a:t>тег</a:t>
            </a:r>
            <a:r>
              <a:rPr lang="ru-RU" sz="3200" dirty="0"/>
              <a:t> (англ. </a:t>
            </a:r>
            <a:r>
              <a:rPr lang="ru-RU" sz="3200" dirty="0" err="1"/>
              <a:t>hashtag</a:t>
            </a:r>
            <a:r>
              <a:rPr lang="ru-RU" sz="3200" dirty="0"/>
              <a:t> от </a:t>
            </a:r>
            <a:r>
              <a:rPr lang="ru-RU" sz="3200" dirty="0" err="1"/>
              <a:t>hash</a:t>
            </a:r>
            <a:r>
              <a:rPr lang="ru-RU" sz="3200" dirty="0"/>
              <a:t> — знак «решетка» + </a:t>
            </a:r>
            <a:r>
              <a:rPr lang="ru-RU" sz="3200" dirty="0" err="1"/>
              <a:t>tag</a:t>
            </a:r>
            <a:r>
              <a:rPr lang="ru-RU" sz="3200" dirty="0"/>
              <a:t> — метка) — тип пометки или тега, используемый в </a:t>
            </a:r>
            <a:r>
              <a:rPr lang="ru-RU" sz="3200" dirty="0" err="1"/>
              <a:t>микроблогах</a:t>
            </a:r>
            <a:r>
              <a:rPr lang="ru-RU" sz="3200" dirty="0"/>
              <a:t> и социальных сетях, облегчающий поиск сообщений по теме или </a:t>
            </a:r>
            <a:r>
              <a:rPr lang="ru-RU" sz="3200" dirty="0" smtClean="0"/>
              <a:t>содержанию)</a:t>
            </a:r>
          </a:p>
          <a:p>
            <a:pPr algn="ctr">
              <a:buNone/>
            </a:pPr>
            <a:r>
              <a:rPr lang="ru-RU" sz="3800" b="1" u="sng" dirty="0"/>
              <a:t>#</a:t>
            </a:r>
            <a:r>
              <a:rPr lang="ru-RU" sz="3800" b="1" u="sng" dirty="0" err="1"/>
              <a:t>тихийдом</a:t>
            </a:r>
            <a:r>
              <a:rPr lang="ru-RU" sz="3800" b="1" u="sng" dirty="0"/>
              <a:t>, #</a:t>
            </a:r>
            <a:r>
              <a:rPr lang="ru-RU" sz="3800" b="1" u="sng" dirty="0" err="1"/>
              <a:t>синийкит</a:t>
            </a:r>
            <a:r>
              <a:rPr lang="ru-RU" sz="3800" b="1" u="sng" dirty="0"/>
              <a:t>, #</a:t>
            </a:r>
            <a:r>
              <a:rPr lang="ru-RU" sz="3800" b="1" u="sng" dirty="0" err="1"/>
              <a:t>млечныйпуть</a:t>
            </a:r>
            <a:r>
              <a:rPr lang="ru-RU" sz="3800" b="1" u="sng" dirty="0"/>
              <a:t>, #</a:t>
            </a:r>
            <a:r>
              <a:rPr lang="ru-RU" sz="3800" b="1" u="sng" dirty="0" err="1"/>
              <a:t>хочувигру</a:t>
            </a:r>
            <a:r>
              <a:rPr lang="ru-RU" sz="3800" b="1" u="sng" dirty="0"/>
              <a:t>, #</a:t>
            </a:r>
            <a:r>
              <a:rPr lang="ru-RU" sz="3800" b="1" u="sng" dirty="0" err="1"/>
              <a:t>морекитов</a:t>
            </a:r>
            <a:r>
              <a:rPr lang="ru-RU" sz="3800" b="1" u="sng" dirty="0"/>
              <a:t>, #</a:t>
            </a:r>
            <a:r>
              <a:rPr lang="ru-RU" sz="3800" b="1" u="sng" dirty="0" err="1"/>
              <a:t>явигре</a:t>
            </a:r>
            <a:r>
              <a:rPr lang="ru-RU" sz="3800" b="1" u="sng" dirty="0"/>
              <a:t>, #f57, #f58, #f53, #</a:t>
            </a:r>
            <a:r>
              <a:rPr lang="ru-RU" sz="3800" b="1" u="sng" dirty="0" err="1"/>
              <a:t>домкитов</a:t>
            </a:r>
            <a:r>
              <a:rPr lang="ru-RU" sz="3800" b="1" u="sng" dirty="0"/>
              <a:t>. 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s://i.ytimg.com/vi/fTJztFcgMO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11" y="3545661"/>
            <a:ext cx="4712524" cy="26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" y="188641"/>
            <a:ext cx="8918403" cy="13681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46402" y="332656"/>
            <a:ext cx="4572000" cy="5507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Полный список заданий для синего кита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руке лезвием вырезать f57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 Проснуться в 4.20 и смотреть страшные видео. 3.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Порезать вдоль вен руку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 глубоко). Только три пореза. 4. Нарисовать кита на листочке. 5. Если ты готов стать китом — пишешь на ноге лезвием «да».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нет, то делаешь со своей рукой всё, что хочешь (много порезов и так далее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6. Задание с шифром, как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7. Выцарапать f40.8. Написать в статусе #я кит. 9.Должен перебороть свой страх.10.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Встать в 4.20 и пойти на крышу.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Надо выцарапать на руке кита или нарисовать. 12. Целый день смотреть страшные видео.13. Слушать музыку, которую они тебе присылают. 14.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Порезать губу.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8" y="498474"/>
            <a:ext cx="3752899" cy="21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ormvest.net/wp-content/uploads/2017/02/hqdefault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4" y="3140968"/>
            <a:ext cx="380391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17977"/>
            <a:ext cx="52200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Тыкать руку иголкой. 16. Сделать себе больно. 17.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Пойти на самую большую крышу и стоять на краю.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Залезть на мост. 19. Залезть на кран. 20. Проверка на доверие. 21.Надо по скайпу поговорить с китом.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22.Сидеть вниз ногами на краю крыши.23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Снова задания с шифром.24. Секретное задание. 25. Встретиться с китом. 26. Тебе говорят дату смерти, и ты должен смириться. 27.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4.20 пойти на рельсы.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 Ни с кем не общаться. 29.Дать клятву, что ты кит.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30-го по 49-й день игры каждый день просыпаешься, смотришь видео, слушаешь музыку и каждый день делаешь по новому порезу на руке, разговариваешь с китом.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50-й день поступает задание совершить самоубийство.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files.chesscomfiles.com/images_users/tiny_mce/VuduChile/huric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8" y="3963415"/>
            <a:ext cx="2470444" cy="24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0" y="620688"/>
            <a:ext cx="28597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9" y="332656"/>
            <a:ext cx="8920702" cy="18002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Доведение до самоубийства – ст.110 </a:t>
            </a:r>
            <a:br>
              <a:rPr lang="ru-RU" sz="54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 РФ </a:t>
            </a:r>
            <a:endParaRPr lang="ru-RU" sz="5400" b="1" dirty="0">
              <a:solidFill>
                <a:srgbClr val="D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thumbs.dreamstime.com/z/vector-woman-making-choice-crossroads-223949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1"/>
          <a:stretch/>
        </p:blipFill>
        <p:spPr bwMode="auto">
          <a:xfrm>
            <a:off x="6708256" y="3429000"/>
            <a:ext cx="2218195" cy="1628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85206" y="51736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выбор!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ruscur.ru/photoes/0/00/22/2205/verybi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5484681" cy="36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dmdonskoy.ru/sites/default/files/field/image-page/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3999" cy="61926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60648"/>
            <a:ext cx="3888432" cy="22322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Каждый пятый ребенок находится в интернете более 3 часов в день.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32499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Количество участников увеличивается.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81350"/>
            <a:ext cx="8229600" cy="16127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Последние 2 месяца – 20 суицидов.</a:t>
            </a:r>
          </a:p>
          <a:p>
            <a:r>
              <a:rPr lang="ru-RU" sz="3600" dirty="0" smtClean="0"/>
              <a:t>Последний полгода – 130 суицидов. </a:t>
            </a:r>
            <a:endParaRPr lang="ru-RU" sz="3600" dirty="0"/>
          </a:p>
        </p:txBody>
      </p:sp>
      <p:pic>
        <p:nvPicPr>
          <p:cNvPr id="7170" name="Picture 2" descr="http://laudator.ru/wp-content/uploads/2015/08/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032448" cy="28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24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332656"/>
            <a:ext cx="7680960" cy="1371600"/>
          </a:xfrm>
        </p:spPr>
        <p:txBody>
          <a:bodyPr/>
          <a:lstStyle/>
          <a:p>
            <a:r>
              <a:rPr lang="ru-RU" b="1" dirty="0" smtClean="0"/>
              <a:t>Для родителей и педагогов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рисует китов, бабочек, лезвия.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 часто в речи, пишет имя «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 хочет спать, встает утром (в 4.20), с утра тяжело просыпается или не просыпается вообще.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Рисует на руках.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Делает порезы или царапины на руках.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Берет без спроса ножи.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6" name="Picture 4" descr="https://im0-tub-ru.yandex.net/i?id=e71bfc966c0a2efc3315482d8edf40e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68" y="3554814"/>
            <a:ext cx="3558432" cy="2556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48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Следите 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страницами «</a:t>
            </a:r>
            <a:r>
              <a:rPr lang="ru-RU" sz="3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которые посещают дети, смотрите все фото и видео, которые смотрят они, попросите послушать музыку, которые звучат сейчас в их наушниках. </a:t>
            </a:r>
            <a:endParaRPr lang="ru-RU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Не 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оставлять ребенка одного, если вы подозреваете его причастие к такой группе. </a:t>
            </a:r>
            <a:endParaRPr lang="ru-RU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Позвонить 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соответствующие органы:</a:t>
            </a:r>
            <a:endParaRPr lang="ru-RU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(классный руководитель, социальный педагог, психолог), родители. </a:t>
            </a:r>
            <a:endParaRPr lang="ru-RU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центра бесплатной помощи по вопросам информационной поддержки детей, руководитель </a:t>
            </a:r>
            <a:r>
              <a:rPr lang="ru-RU" sz="3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кибердружины</a:t>
            </a:r>
            <a:r>
              <a:rPr lang="ru-RU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(организатор «Лига безопасного Интернета») – Сергей Большаков 8 (904) 000-28-12, </a:t>
            </a:r>
            <a:r>
              <a:rPr lang="en-US" sz="3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3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3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vk</a:t>
            </a:r>
            <a:r>
              <a:rPr lang="ru-RU" sz="3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3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ru-RU" sz="3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//</a:t>
            </a:r>
            <a:r>
              <a:rPr lang="en-US" sz="3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cyberdrugtver</a:t>
            </a:r>
            <a:endParaRPr lang="ru-RU" sz="3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Местные органы полиции. </a:t>
            </a:r>
            <a:endParaRPr lang="ru-RU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7" algn="ctr"/>
            <a:endParaRPr lang="ru-RU" dirty="0"/>
          </a:p>
        </p:txBody>
      </p:sp>
      <p:pic>
        <p:nvPicPr>
          <p:cNvPr id="9220" name="Picture 4" descr="http://info.tatcenter.ru/images/art/93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2418780" cy="1401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2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Родителям и педагогам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019" y="2011680"/>
            <a:ext cx="7772400" cy="458567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2800" dirty="0"/>
              <a:t>Сообщить в полицию о данном факте. </a:t>
            </a:r>
          </a:p>
          <a:p>
            <a:pPr lvl="0" algn="just"/>
            <a:r>
              <a:rPr lang="ru-RU" sz="2800" dirty="0"/>
              <a:t>Сообщить полиции с целью возбуждения уголовного дела на организаторов ссылку на группу. </a:t>
            </a:r>
          </a:p>
          <a:p>
            <a:pPr lvl="0" algn="just"/>
            <a:r>
              <a:rPr lang="ru-RU" sz="2800" dirty="0"/>
              <a:t>Удалить организатора и все чаты с ним. </a:t>
            </a:r>
          </a:p>
          <a:p>
            <a:pPr lvl="0" algn="just"/>
            <a:r>
              <a:rPr lang="ru-RU" sz="2800" dirty="0"/>
              <a:t>Удалить профиль, страницу, учетную запись безвозвратно! </a:t>
            </a:r>
          </a:p>
          <a:p>
            <a:pPr lvl="0" algn="just"/>
            <a:r>
              <a:rPr lang="ru-RU" sz="2800" dirty="0"/>
              <a:t>Некоторое время воздержаться от Интернета. </a:t>
            </a:r>
          </a:p>
          <a:p>
            <a:pPr lvl="0" algn="just"/>
            <a:r>
              <a:rPr lang="ru-RU" sz="2800" dirty="0"/>
              <a:t>В случае желания общаться с друзьями в </a:t>
            </a:r>
            <a:r>
              <a:rPr lang="ru-RU" sz="2800" dirty="0" err="1"/>
              <a:t>соц.сетях</a:t>
            </a:r>
            <a:r>
              <a:rPr lang="ru-RU" sz="2800" dirty="0"/>
              <a:t>, создать </a:t>
            </a:r>
            <a:r>
              <a:rPr lang="ru-RU" sz="2800" dirty="0" err="1"/>
              <a:t>фейковую</a:t>
            </a:r>
            <a:r>
              <a:rPr lang="ru-RU" sz="2800" dirty="0"/>
              <a:t> (фальшивую) страницу, без личной информации и фотографий.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100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583"/>
            <a:ext cx="8568952" cy="101920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Экспериментальная площадка «Живая жизнь»</a:t>
            </a:r>
            <a:endParaRPr lang="ru-RU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00807"/>
            <a:ext cx="7056784" cy="12961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Учимся в школе без телефонов!</a:t>
            </a:r>
            <a:endParaRPr lang="ru-RU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ceis.ru/pub/editor/a4e147416bea074fbaee571a5b6f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6419056" cy="223224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НЕ ЗЛОУПОТРЕБЛЯЙТЕ ИНТЕРНЕТОМ!</a:t>
            </a:r>
            <a:endParaRPr lang="ru-RU" sz="5400" b="1" dirty="0"/>
          </a:p>
        </p:txBody>
      </p:sp>
      <p:pic>
        <p:nvPicPr>
          <p:cNvPr id="38914" name="Picture 2" descr="https://www.legalist-nv.ru/images/vnimanie.gif?crc=3806806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12876"/>
            <a:ext cx="4176464" cy="4176464"/>
          </a:xfrm>
          <a:prstGeom prst="rect">
            <a:avLst/>
          </a:prstGeom>
          <a:noFill/>
        </p:spPr>
      </p:pic>
      <p:pic>
        <p:nvPicPr>
          <p:cNvPr id="7172" name="Picture 4" descr="http://eurofitclub.ru/wp-content/images/2017/03/e8b5f56626adbe1d862b5e3f2651f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5" y="860747"/>
            <a:ext cx="1752129" cy="1752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1493" y="476672"/>
            <a:ext cx="67810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7890" name="Picture 2" descr="http://m.gifmania.ru/Animated-Gifs-Lyudi/Animations-Professions/Images-Presenters/Presenters-902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36912"/>
            <a:ext cx="3024336" cy="3780420"/>
          </a:xfrm>
          <a:prstGeom prst="rect">
            <a:avLst/>
          </a:prstGeom>
          <a:noFill/>
        </p:spPr>
      </p:pic>
      <p:pic>
        <p:nvPicPr>
          <p:cNvPr id="8200" name="Picture 8" descr="http://domkartinok.ru/_ph/45/2/342484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8" y="2060848"/>
            <a:ext cx="5645193" cy="4245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87220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80 % российских детей выходят в сеть 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бесконтрольно.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www.coastalbend.edu/uploadedImages/CBC/Content/Student_Services/Title_V/student_working_on_laptop_anim_500_clr_1849%20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21994"/>
            <a:ext cx="4762500" cy="3571875"/>
          </a:xfrm>
          <a:prstGeom prst="rect">
            <a:avLst/>
          </a:prstGeom>
          <a:noFill/>
        </p:spPr>
      </p:pic>
      <p:pic>
        <p:nvPicPr>
          <p:cNvPr id="10246" name="Picture 6" descr="https://tron.kz/shop/75/uploads/Blackberry/blackberry-dtek-50/blackberry-dtek-50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1" y="1646803"/>
            <a:ext cx="2361862" cy="1476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://cs2.a5.ru/media/87/19/80/1024_871980d54d8b5694b5e9344c8f2bec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8321" y="3614252"/>
            <a:ext cx="2603741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2" name="Picture 12" descr="https://im3-tub-ru.yandex.net/i?id=4f10a86d69015cc8f340948e4631739d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8450" y="1646803"/>
            <a:ext cx="2784080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4" name="AutoShape 14" descr="http://remonttagil.ru/photos/bezvrednye-kompyuternye-igry-dlya-detey-10-let-2759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004" y="609063"/>
            <a:ext cx="8229600" cy="302433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 часть подростков просматривают сайты с нежелательным содержимым.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¼ часть подростков увлекается азартными играми.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1/10 часть детей интересуется наркотическими веществами, алкоголем, а также посещают экстремистские и националистические ресурсы. </a:t>
            </a:r>
          </a:p>
          <a:p>
            <a:pPr algn="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 данным с сайта </a:t>
            </a:r>
            <a:r>
              <a:rPr lang="ru-RU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ligainternet.ru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dirty="0"/>
          </a:p>
        </p:txBody>
      </p:sp>
      <p:pic>
        <p:nvPicPr>
          <p:cNvPr id="9220" name="Picture 4" descr="https://im0-tub-ru.yandex.net/i?id=042a089175f57b59db43dce56fb136c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746" y="3667366"/>
            <a:ext cx="3727612" cy="2483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http://phishka.ru/uploads/posts/2014-05/1401428916_1376059702_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33398"/>
            <a:ext cx="3384376" cy="255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2" name="AutoShape 6" descr="http://remonttagil.ru/photos/bezvrednye-kompyuternye-igry-dlya-detey-10-let-2759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Picture 22" descr="http://muzatop.ru/uploads/images/d/e/t/deti_i_gadzh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373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332656"/>
            <a:ext cx="3816424" cy="295232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Компьютер, современные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айфоны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интернет стали близкими и незаменимыми друзьями современных детей.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http://remonttagil.ru/photos/bezvrednye-kompyuternye-igry-dlya-detey-10-let-2759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remonttagil.ru/photos/bezvrednye-kompyuternye-igry-dlya-detey-10-let-2759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://remonttagil.ru/photos/bezvrednye-kompyuternye-igry-dlya-detey-10-let-2759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://remonttagil.ru/photos/bezvrednye-kompyuternye-igry-dlya-detey-10-let-2759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://remonttagil.ru/photos/bezvrednye-kompyuternye-igry-dlya-detey-10-let-2759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://remonttagil.ru/photos/bezvrednye-kompyuternye-igry-dlya-detey-10-let-2759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http://remonttagil.ru/photos/bezvrednye-kompyuternye-igry-dlya-detey-10-let-2759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0" name="AutoShape 18" descr="http://remonttagil.ru/photos/bezvrednye-kompyuternye-igry-dlya-detey-10-let-27596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440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Мессенджеры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, игры , социальные сети набирают все большую популярность и отнимают 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большую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часть времени у современного школьника.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6" name="Picture 8" descr="http://cdn2.hubspot.net/hub/240746/file-222456552-png/images/We-Speak-Social-Me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04864"/>
            <a:ext cx="3591399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8" name="Picture 10" descr="http://ppotnhk.ru/sites/default/files/images/1428406054_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22236"/>
            <a:ext cx="4126727" cy="3717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Блок-схема: перфолента 1"/>
          <p:cNvSpPr/>
          <p:nvPr/>
        </p:nvSpPr>
        <p:spPr>
          <a:xfrm>
            <a:off x="4321064" y="5085184"/>
            <a:ext cx="1698541" cy="72008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Angry Birds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7184938" y="6035438"/>
            <a:ext cx="1698541" cy="72008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World of tanks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94337" y="1988840"/>
            <a:ext cx="1698541" cy="72008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Вконтакте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7195913" y="4257092"/>
            <a:ext cx="1698541" cy="72008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Viber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14669" y="5062502"/>
            <a:ext cx="1698541" cy="72008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Twitter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63940" y="5949280"/>
            <a:ext cx="1698541" cy="72008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WhatsApp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t-women.com.ua/images/1467630637_ui-5658226a223870.956024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244" y="6223393"/>
            <a:ext cx="8686800" cy="6034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теперь мы слышим: 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Выложи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28599" y="188640"/>
            <a:ext cx="8686800" cy="11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Раньше мы говорили: «Дай мне тетрадку списать!»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npr.org/assets/artslife/books/2009/09/googlebooks-61fde868107baab8db2cc6e191fcd4fa8b9df375-s6-c30.jpg"/>
          <p:cNvPicPr>
            <a:picLocks noChangeAspect="1" noChangeArrowheads="1"/>
          </p:cNvPicPr>
          <p:nvPr/>
        </p:nvPicPr>
        <p:blipFill rotWithShape="1">
          <a:blip r:embed="rId2" cstate="print"/>
          <a:srcRect l="14223" r="15970"/>
          <a:stretch/>
        </p:blipFill>
        <p:spPr bwMode="auto">
          <a:xfrm>
            <a:off x="6012160" y="2708920"/>
            <a:ext cx="1944216" cy="2303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 это главный источник информации и знаний для современной молодёжи.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kurspresent.ru/uploads/3d-figures/mini/4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1800320" cy="3803492"/>
          </a:xfrm>
          <a:prstGeom prst="rect">
            <a:avLst/>
          </a:prstGeom>
          <a:noFill/>
        </p:spPr>
      </p:pic>
      <p:pic>
        <p:nvPicPr>
          <p:cNvPr id="5126" name="Picture 6" descr="http://www.stihi.ru/pics/2014/02/17/2874.jpg"/>
          <p:cNvPicPr>
            <a:picLocks noChangeAspect="1" noChangeArrowheads="1"/>
          </p:cNvPicPr>
          <p:nvPr/>
        </p:nvPicPr>
        <p:blipFill rotWithShape="1">
          <a:blip r:embed="rId4" cstate="print"/>
          <a:srcRect l="22728" r="18560"/>
          <a:stretch/>
        </p:blipFill>
        <p:spPr bwMode="auto">
          <a:xfrm>
            <a:off x="930424" y="2701618"/>
            <a:ext cx="2232248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38164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Анкетирование «Интернет в моей жизни»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66 % - Каждый день выходят в Интернет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27 % - находятся в сети от часа до 3, и столько же учащихся более трех часов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35 % - Общаются в соц.сетях, когда заходят в Интернет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Около ¼ опрошенных играет, и ¼ опрошенных смотрит видео или слушают музыку. </a:t>
            </a:r>
          </a:p>
          <a:p>
            <a:endParaRPr lang="ru-RU" dirty="0"/>
          </a:p>
        </p:txBody>
      </p:sp>
      <p:pic>
        <p:nvPicPr>
          <p:cNvPr id="3074" name="Picture 2" descr="http://picsly.ru/images/2268439_biznes-kartinki-gif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176464" cy="30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1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7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8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697</Words>
  <Application>Microsoft Office PowerPoint</Application>
  <PresentationFormat>Экран (4:3)</PresentationFormat>
  <Paragraphs>74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26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Century Gothic</vt:lpstr>
      <vt:lpstr>Corbel</vt:lpstr>
      <vt:lpstr>Garamond</vt:lpstr>
      <vt:lpstr>Rockwell</vt:lpstr>
      <vt:lpstr>Rockwell Condensed</vt:lpstr>
      <vt:lpstr>Symbol</vt:lpstr>
      <vt:lpstr>Times New Roman</vt:lpstr>
      <vt:lpstr>Trebuchet MS</vt:lpstr>
      <vt:lpstr>Tw Cen MT</vt:lpstr>
      <vt:lpstr>Wingdings</vt:lpstr>
      <vt:lpstr>Тема Office</vt:lpstr>
      <vt:lpstr>Натуральные материалы</vt:lpstr>
      <vt:lpstr>Контур</vt:lpstr>
      <vt:lpstr>Savon</vt:lpstr>
      <vt:lpstr>Базис</vt:lpstr>
      <vt:lpstr>Дерево</vt:lpstr>
      <vt:lpstr>Небеса</vt:lpstr>
      <vt:lpstr>1_Натуральные материалы</vt:lpstr>
      <vt:lpstr>Капля</vt:lpstr>
      <vt:lpstr>1_Базис</vt:lpstr>
      <vt:lpstr>Полосы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подростка</vt:lpstr>
      <vt:lpstr>Презентация PowerPoint</vt:lpstr>
      <vt:lpstr>Презентация PowerPoint</vt:lpstr>
      <vt:lpstr>Презентация PowerPoint</vt:lpstr>
      <vt:lpstr>Квест – это приключенческая игра с заданиями), итогом которого является детский суицид. Пользователи получают таинственные коды, чтобы перейти на новый уровень и столкнуться с новыми заданиями. Всего 50 заданий – 50 дней. </vt:lpstr>
      <vt:lpstr>Презентация PowerPoint</vt:lpstr>
      <vt:lpstr>Презентация PowerPoint</vt:lpstr>
      <vt:lpstr>Презентация PowerPoint</vt:lpstr>
      <vt:lpstr>Доведение до самоубийства – ст.110  УК РФ </vt:lpstr>
      <vt:lpstr>Количество участников увеличивается. </vt:lpstr>
      <vt:lpstr>Для родителей и педагогов</vt:lpstr>
      <vt:lpstr>Презентация PowerPoint</vt:lpstr>
      <vt:lpstr>Родителям и педагогам</vt:lpstr>
      <vt:lpstr>Экспериментальная площадка «Живая жизнь»</vt:lpstr>
      <vt:lpstr>НЕ ЗЛОУПОТРЕБЛЯЙТЕ ИНТЕРНЕТОМ!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Admin</cp:lastModifiedBy>
  <cp:revision>94</cp:revision>
  <dcterms:created xsi:type="dcterms:W3CDTF">2017-03-07T13:09:20Z</dcterms:created>
  <dcterms:modified xsi:type="dcterms:W3CDTF">2017-03-20T12:10:56Z</dcterms:modified>
</cp:coreProperties>
</file>